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11137" r:id="rId2"/>
    <p:sldId id="11174" r:id="rId3"/>
    <p:sldId id="11143" r:id="rId4"/>
    <p:sldId id="11144" r:id="rId5"/>
    <p:sldId id="11151" r:id="rId6"/>
    <p:sldId id="11152" r:id="rId7"/>
    <p:sldId id="11153" r:id="rId8"/>
    <p:sldId id="11154" r:id="rId9"/>
    <p:sldId id="11155" r:id="rId10"/>
    <p:sldId id="11156" r:id="rId11"/>
    <p:sldId id="11161" r:id="rId12"/>
    <p:sldId id="11167" r:id="rId13"/>
    <p:sldId id="11168" r:id="rId14"/>
    <p:sldId id="11169" r:id="rId15"/>
    <p:sldId id="11170" r:id="rId16"/>
    <p:sldId id="11171" r:id="rId17"/>
    <p:sldId id="11175" r:id="rId18"/>
    <p:sldId id="11177" r:id="rId19"/>
    <p:sldId id="11178" r:id="rId20"/>
    <p:sldId id="11179" r:id="rId21"/>
    <p:sldId id="11180" r:id="rId22"/>
    <p:sldId id="11181" r:id="rId23"/>
    <p:sldId id="11206" r:id="rId24"/>
    <p:sldId id="11207" r:id="rId25"/>
    <p:sldId id="11219" r:id="rId26"/>
    <p:sldId id="11208" r:id="rId27"/>
    <p:sldId id="11209" r:id="rId28"/>
    <p:sldId id="11210" r:id="rId29"/>
    <p:sldId id="11211" r:id="rId30"/>
    <p:sldId id="11214" r:id="rId31"/>
    <p:sldId id="11215" r:id="rId32"/>
    <p:sldId id="11216" r:id="rId33"/>
    <p:sldId id="11220" r:id="rId34"/>
    <p:sldId id="11221" r:id="rId35"/>
    <p:sldId id="11222" r:id="rId36"/>
    <p:sldId id="11223" r:id="rId37"/>
    <p:sldId id="11224" r:id="rId38"/>
    <p:sldId id="11226" r:id="rId39"/>
    <p:sldId id="11227" r:id="rId40"/>
    <p:sldId id="844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2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3"/>
  </p:normalViewPr>
  <p:slideViewPr>
    <p:cSldViewPr snapToGrid="0">
      <p:cViewPr varScale="1">
        <p:scale>
          <a:sx n="66" d="100"/>
          <a:sy n="66" d="100"/>
        </p:scale>
        <p:origin x="4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38679-E284-4615-BBB7-4375309D82A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4056-88A0-4686-A910-5EC50A604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09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4C148-C326-EBE4-0524-018A96F6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F727D4-5312-AA46-717E-A27C43E9F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67E502-2B33-CDBB-0331-B04B7D76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E2C09-410C-E774-BFE3-1A5F4608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D144E-572D-7181-8460-7383045C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8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C8FF5-BAA1-7BA4-3342-62F53BD0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67443A-4B4D-20FD-9224-0E175CC88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B6E01-D365-805E-237D-1727D7DA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DCAC03-54AD-1D78-8E18-ECCC69D69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F17E28-64E5-6855-9A07-D4CCDE6E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27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0C2734-CA17-A863-0CC2-0A50090E9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D2A725-99AC-B1F1-8C0C-A75D862F4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BBD57-5738-79D8-91C4-245AE2A7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003A1-0EC7-0083-07F4-2845E6E5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9BE34-160C-93B3-86BE-35CF9170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97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C5965-7A02-23D4-1BBE-AE33CE25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034B5-A890-5C66-C1F1-73A0A6CD4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25B66D-D47E-EF99-C508-DC349743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5A2416-E2B9-1960-6B8A-A5ABB742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FB3CFB-60E8-52CB-00E9-2742D4BD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0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C7396-1DA8-2A7A-2DE8-27827A2B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3A304-2E18-42FF-119E-31EE76D7A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F1E58-6CC7-85F0-ED10-803F9758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80C136-A8FE-55C2-B503-5AC5F1FA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D0724-FEA5-1903-E86A-4F01C12B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35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1FD77-60A6-D39B-548E-A2189077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50DF9-4D1C-4807-3F85-8B72D77C2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1AA92-7FD4-D146-4388-C3C7EEFAD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249CAB-2966-7FCE-22B7-B8F9E689B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4AD022-B3B5-7BBE-52B8-CD388D95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913E9B-EDEA-AC92-4277-9314ED50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67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6DECC-E715-42BF-5567-1CB79C2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CFAAE6-EF0E-EC29-2BA7-D8407324E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1335F7-6B35-BBD0-17AB-9489556CC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DB76B8-8B23-D3FC-132D-573BBA6F0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B3A259-3BF3-FB5F-DDED-BC1F11BAA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440795-3985-C6EB-2BF5-555F9DB6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CCD6D9-C528-C41A-3255-72EDC3E4C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284F7A-DF99-03B2-3B77-0638D810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152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1D9AD-2784-D7FD-1E5E-06C17B12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BC127E-9DB4-24BF-B6BF-08E3F47D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39E18B-11A3-48BD-C759-288D22C48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30BCE6-AA53-61F6-1351-78DA19D0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60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D3D596-F527-C1D9-A936-725429D5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1F18FD-9134-5E95-50B6-726EA11F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259E12-086A-AF2F-E01F-B2C8DC92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48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E8E13-6EF8-B440-3486-818A865B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88AE4-FE20-1787-552D-73E4D8DE3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02BDCE-3A95-DB0F-EFFD-7B0A89383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3512FE-9801-1CEF-7838-C6E441D2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55B8BC-DA8F-93B9-380E-9ADA9A03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6076AA-34D4-DC40-8CBB-5CD12BC0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D1B83-B05D-7761-CD01-11C263C6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B2435B-B950-B0B3-D60D-089548109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6FB265-433A-2E77-E4FC-BCAE31B13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3CED88-C9E5-192A-2BE2-88E39397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E15A0D-1D28-852B-76C6-55D11A0B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7FACD-49A2-8EBC-5C2B-D91C721A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85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B8FECA-928E-1741-23BE-B2DCF2063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27EE1-D280-5916-2924-EB3B000CC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047DD2-4D81-A38E-B36B-F04069EDE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B5771-CDCD-45DA-A58A-A12CF59AD77C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8CBFCF-7401-2A16-9842-837FB05E5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72D00-688D-DE0F-6C43-FE5841092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F2B8-E287-4B6E-84B4-0C6BF5377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01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ox.ac.uk/teaching/courses/2021-2022/KRR/" TargetMode="External"/><Relationship Id="rId2" Type="http://schemas.openxmlformats.org/officeDocument/2006/relationships/hyperlink" Target="https://web.stanford.edu/class/cs227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libili.com/video/BV1hb4y1r7fF?spm_id_from=333.337.search-card.all.click" TargetMode="External"/><Relationship Id="rId4" Type="http://schemas.openxmlformats.org/officeDocument/2006/relationships/hyperlink" Target="https://www.bilibili.com/video/BV1t54y1o7kZ?spm_id_from=333.337.search-card.all.click&amp;vd_source=4f638bf4fd08b311fd8d0eef2fefcf6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CFA3-8C30-45E2-BED4-E51026C2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人工智能引论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11BE8-2FC7-4492-ABFF-1571F5344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中国人民大学人工智能学院</a:t>
            </a:r>
          </a:p>
        </p:txBody>
      </p:sp>
    </p:spTree>
    <p:extLst>
      <p:ext uri="{BB962C8B-B14F-4D97-AF65-F5344CB8AC3E}">
        <p14:creationId xmlns:p14="http://schemas.microsoft.com/office/powerpoint/2010/main" val="26984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61DB5E-4E56-113E-D37E-52079D7AF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D9DCBB-8C6E-CD0B-FAEB-F59A235BD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2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0829A1-8693-101C-50C8-4C1B86E6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3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3EFC7-D57F-5681-F8F9-DF48FD34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3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90D3D3-8894-47C5-7991-2D4204D7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121E18-C31F-D216-F481-97AF86E66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0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D2B00-D7FF-8028-3F96-6D0FB25D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8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9F64E8-3B3B-7D47-46BD-DF453D53B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1D9822-FB10-8ED3-F283-765E0F77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0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482D18-26EC-2BB1-F6BF-4042AD0C9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6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B923CD-0C32-0B98-D070-F00C23D8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5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8B5B97-B637-9CDF-EA23-2E721FBE0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4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45C306-0C06-B3AB-AC11-B72131B9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6852D9-7C5E-D7A1-E6AC-6C766938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0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40D84B-4F01-5B3F-8A5B-8F8C02435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223DB8-D529-E006-1BB9-CC2397E0D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73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7DE63A-0CA9-D426-A9BF-DA09F60D5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5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459C45-E5AC-6150-CD5A-6391E8F48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7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A7DE7B-1E37-5844-8FE3-9FF3BA017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73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15FF9B-0DE5-F9B1-B249-56E4F6BE4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29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425C21-D593-E02C-87F2-32E5FEF6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7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DC2122E8-4F8B-9C85-5A01-F396F5CEF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D60D17-AD2E-44BB-440B-9126C6222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65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8AD08B-E348-4D0A-6DC1-CC3F501E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9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EB7475-D04B-FB8C-12F3-FCC41CC86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86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F1B43E-91F0-F907-A116-2C3623C1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27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A1DF56-12FD-2A0F-6CA4-C042A3F83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3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03EDA4-A0C8-DC7D-7B71-3F98ED1BF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0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1330D2-A15B-2AE7-3DCF-62D530724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12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FF247-2262-D317-DFC0-D8C6BD129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27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D7EDC8-BC58-3395-98B7-198AF2253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76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1B9817-9446-A536-BB08-6A6074E1F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7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56B689-D851-0174-37DB-9A63C3856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99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F1E63-A7B8-2F0E-13B9-86DC1C925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617" y="822036"/>
            <a:ext cx="9737436" cy="57081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欢迎感兴趣的同学在第</a:t>
            </a:r>
            <a:r>
              <a:rPr lang="en-US" altLang="zh-CN" dirty="0"/>
              <a:t>5</a:t>
            </a:r>
            <a:r>
              <a:rPr lang="zh-CN" altLang="en-US" dirty="0"/>
              <a:t>学期选修林衍凯老师的</a:t>
            </a:r>
            <a:r>
              <a:rPr lang="en-US" altLang="zh-CN" dirty="0"/>
              <a:t>《</a:t>
            </a:r>
            <a:r>
              <a:rPr lang="zh-CN" altLang="en-US" dirty="0"/>
              <a:t>知识表示与学习</a:t>
            </a:r>
            <a:r>
              <a:rPr lang="en-US" altLang="zh-CN" dirty="0"/>
              <a:t>》2</a:t>
            </a:r>
            <a:r>
              <a:rPr lang="zh-CN" altLang="en-US" dirty="0"/>
              <a:t>学分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想了解更多知识表示与推理，可参照：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hlinkClick r:id="rId2"/>
              </a:rPr>
              <a:t>斯坦福大学</a:t>
            </a:r>
            <a:r>
              <a:rPr lang="en-US" altLang="zh-CN" dirty="0">
                <a:hlinkClick r:id="rId2"/>
              </a:rPr>
              <a:t>CS227</a:t>
            </a:r>
            <a:r>
              <a:rPr lang="zh-CN" altLang="en-US" dirty="0">
                <a:hlinkClick r:id="rId2"/>
              </a:rPr>
              <a:t>知识表示与推理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hlinkClick r:id="rId3"/>
              </a:rPr>
              <a:t>牛津大学知识表示与推理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想了解更多知识图谱，可参照：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hlinkClick r:id="rId4"/>
              </a:rPr>
              <a:t>浙江大学 知识图谱导论 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hlinkClick r:id="rId5"/>
              </a:rPr>
              <a:t>斯坦福大学</a:t>
            </a:r>
            <a:r>
              <a:rPr lang="en-US" altLang="zh-CN" dirty="0">
                <a:hlinkClick r:id="rId5"/>
              </a:rPr>
              <a:t>CS520</a:t>
            </a:r>
            <a:r>
              <a:rPr lang="zh-CN" altLang="en-US" dirty="0">
                <a:hlinkClick r:id="rId5"/>
              </a:rPr>
              <a:t>知识图谱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678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ED251F-EBA8-54E2-77AF-2DD3CE3AE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8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812057-04F8-9D06-FDB0-4959F46F9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5B37FA-9031-385F-6963-389C2ACD9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2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CB8F39-6F8A-FD2C-D69F-90CFFF021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DE691D-9081-10D5-CF26-5B774ED58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99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6261</TotalTime>
  <Words>64</Words>
  <Application>Microsoft Office PowerPoint</Application>
  <PresentationFormat>宽屏</PresentationFormat>
  <Paragraphs>12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等线 Light</vt:lpstr>
      <vt:lpstr>Arial</vt:lpstr>
      <vt:lpstr>Wingdings</vt:lpstr>
      <vt:lpstr>Office 主题​​</vt:lpstr>
      <vt:lpstr>人工智能引论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知识表达与推理</dc:title>
  <dc:creator>关 开思</dc:creator>
  <cp:lastModifiedBy>webuser</cp:lastModifiedBy>
  <cp:revision>26</cp:revision>
  <dcterms:created xsi:type="dcterms:W3CDTF">2022-07-19T07:50:03Z</dcterms:created>
  <dcterms:modified xsi:type="dcterms:W3CDTF">2024-10-17T01:18:18Z</dcterms:modified>
</cp:coreProperties>
</file>